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6336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 – LITERATURA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03745"/>
            <a:ext cx="10255232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351</TotalTime>
  <Words>283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40</cp:revision>
  <dcterms:created xsi:type="dcterms:W3CDTF">2018-02-05T10:40:18Z</dcterms:created>
  <dcterms:modified xsi:type="dcterms:W3CDTF">2018-02-26T12:52:20Z</dcterms:modified>
</cp:coreProperties>
</file>